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9" r:id="rId5"/>
    <p:sldId id="260" r:id="rId6"/>
    <p:sldId id="266" r:id="rId7"/>
    <p:sldId id="265" r:id="rId8"/>
    <p:sldId id="264" r:id="rId9"/>
    <p:sldId id="267" r:id="rId10"/>
    <p:sldId id="26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6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D8475-F344-4FB4-B451-A7C472F88760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504D7-DAA2-4FEA-A446-CEC6E56DFF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rmAutofit fontScale="90000"/>
          </a:bodyPr>
          <a:lstStyle/>
          <a:p>
            <a:r>
              <a:rPr lang="pt-BR" sz="7300" b="1" dirty="0" smtClean="0">
                <a:solidFill>
                  <a:schemeClr val="tx2">
                    <a:lumMod val="50000"/>
                  </a:schemeClr>
                </a:solidFill>
              </a:rPr>
              <a:t>Oficina de Projeto III</a:t>
            </a:r>
            <a:r>
              <a:rPr lang="pt-BR" sz="5400" b="1" dirty="0" smtClean="0"/>
              <a:t/>
            </a:r>
            <a:br>
              <a:rPr lang="pt-BR" sz="5400" b="1" dirty="0" smtClean="0"/>
            </a:b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Amara Rocha</a:t>
            </a:r>
            <a:b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junho/2011</a:t>
            </a:r>
            <a:endParaRPr lang="pt-BR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1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sz="2800" b="1" dirty="0" smtClean="0"/>
              <a:t>Exemplos de objetivos: Projeto Universidade das Quebradas</a:t>
            </a:r>
          </a:p>
          <a:p>
            <a:r>
              <a:rPr lang="pt-BR" sz="2800" b="1" dirty="0" smtClean="0"/>
              <a:t>Geral: </a:t>
            </a:r>
            <a:r>
              <a:rPr lang="pt-BR" sz="2800" dirty="0" smtClean="0"/>
              <a:t>O objetivo do projeto de extensão e pesquisa </a:t>
            </a:r>
            <a:r>
              <a:rPr lang="pt-BR" sz="2800" i="1" dirty="0" smtClean="0"/>
              <a:t>Universidade das Quebradas</a:t>
            </a:r>
            <a:r>
              <a:rPr lang="pt-BR" sz="2800" dirty="0" smtClean="0"/>
              <a:t> é promover a produção de conhecimento ,  a criação  e ações estimuladas pelo encontro e pelo diálogo entre a comunidade acadêmica e os produtores de cultura e artistas residentes na cidade do Rio de Janeiro</a:t>
            </a:r>
          </a:p>
          <a:p>
            <a:r>
              <a:rPr lang="pt-BR" sz="2800" b="1" dirty="0" smtClean="0"/>
              <a:t>Específicos:</a:t>
            </a:r>
            <a:r>
              <a:rPr lang="pt-BR" sz="2800" dirty="0" smtClean="0"/>
              <a:t> </a:t>
            </a:r>
          </a:p>
          <a:p>
            <a:pPr lvl="0">
              <a:buNone/>
            </a:pPr>
            <a:r>
              <a:rPr lang="pt-BR" sz="2800" dirty="0" smtClean="0"/>
              <a:t>- Desenvolver o conhecimento dos parceiros em diversas áreas de saber como: literatura, música, artes visuais, filosofia,  antropologia, estudos culturais.  </a:t>
            </a:r>
          </a:p>
          <a:p>
            <a:pPr lvl="0">
              <a:buNone/>
            </a:pPr>
            <a:r>
              <a:rPr lang="pt-BR" sz="2800" dirty="0" smtClean="0"/>
              <a:t>- Trazer e discutir experiências exemplares  do uso da cultura como política de acesso e inclusão social. </a:t>
            </a:r>
          </a:p>
          <a:p>
            <a:pPr>
              <a:buNone/>
            </a:pPr>
            <a:r>
              <a:rPr lang="pt-BR" sz="2800" dirty="0" smtClean="0"/>
              <a:t>- Estimular a formação de uma </a:t>
            </a:r>
            <a:r>
              <a:rPr lang="pt-BR" sz="2800" i="1" dirty="0" smtClean="0"/>
              <a:t>comunidade de conhecimento</a:t>
            </a:r>
            <a:r>
              <a:rPr lang="pt-BR" sz="2800" dirty="0" smtClean="0"/>
              <a:t> através da troca de saberes, experiências e metodologias de trabalho. </a:t>
            </a:r>
          </a:p>
          <a:p>
            <a:pPr lvl="0"/>
            <a:endParaRPr lang="pt-BR" sz="2800" dirty="0" smtClean="0"/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4200" b="1" dirty="0" smtClean="0"/>
              <a:t>Questões </a:t>
            </a:r>
            <a:r>
              <a:rPr lang="pt-BR" sz="4200" b="1" dirty="0" smtClean="0"/>
              <a:t>das </a:t>
            </a:r>
            <a:r>
              <a:rPr lang="pt-BR" sz="4200" b="1" dirty="0" smtClean="0"/>
              <a:t>oficinas </a:t>
            </a:r>
            <a:r>
              <a:rPr lang="pt-BR" sz="4200" b="1" dirty="0" smtClean="0"/>
              <a:t>I e II</a:t>
            </a:r>
            <a:endParaRPr lang="pt-BR" sz="4200" b="1" dirty="0" smtClean="0"/>
          </a:p>
          <a:p>
            <a:pPr>
              <a:buFontTx/>
              <a:buChar char="-"/>
            </a:pPr>
            <a:r>
              <a:rPr lang="pt-BR" sz="3900" b="1" dirty="0" smtClean="0"/>
              <a:t>O que é um projeto? </a:t>
            </a:r>
          </a:p>
          <a:p>
            <a:pPr>
              <a:buNone/>
            </a:pPr>
            <a:r>
              <a:rPr lang="pt-BR" dirty="0" smtClean="0"/>
              <a:t>Empreendimento planejado que busca atingir objetivos </a:t>
            </a:r>
            <a:r>
              <a:rPr lang="pt-BR" dirty="0" smtClean="0"/>
              <a:t> </a:t>
            </a:r>
            <a:r>
              <a:rPr lang="pt-BR" dirty="0" smtClean="0"/>
              <a:t>dentro dos limites de tempo e orçamento </a:t>
            </a:r>
            <a:r>
              <a:rPr lang="pt-BR" dirty="0" smtClean="0"/>
              <a:t>apresentados.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- </a:t>
            </a:r>
            <a:r>
              <a:rPr lang="pt-BR" sz="3800" b="1" dirty="0" smtClean="0"/>
              <a:t>Como surge um projeto? </a:t>
            </a:r>
          </a:p>
          <a:p>
            <a:pPr>
              <a:buNone/>
            </a:pPr>
            <a:r>
              <a:rPr lang="pt-BR" dirty="0" smtClean="0"/>
              <a:t>Nasce de um incômodo. Uma resposta a problemas concretos. </a:t>
            </a:r>
          </a:p>
          <a:p>
            <a:pPr>
              <a:buNone/>
            </a:pPr>
            <a:r>
              <a:rPr lang="pt-BR" sz="3800" b="1" dirty="0" smtClean="0"/>
              <a:t>Diferença entre ideia e projeto.</a:t>
            </a:r>
          </a:p>
          <a:p>
            <a:pPr>
              <a:buNone/>
            </a:pPr>
            <a:r>
              <a:rPr lang="pt-BR" dirty="0" smtClean="0"/>
              <a:t>Projeto é a sistematização das ideias</a:t>
            </a:r>
          </a:p>
          <a:p>
            <a:pPr>
              <a:buNone/>
            </a:pPr>
            <a:r>
              <a:rPr lang="pt-BR" dirty="0" smtClean="0"/>
              <a:t>Importância da reflexão e amadurecimento das </a:t>
            </a:r>
            <a:r>
              <a:rPr lang="pt-BR" dirty="0" smtClean="0"/>
              <a:t>ideias. </a:t>
            </a:r>
            <a:r>
              <a:rPr lang="pt-BR" dirty="0" smtClean="0"/>
              <a:t>Uma boa estrutura é fundamental.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3600" b="1" dirty="0" smtClean="0"/>
          </a:p>
          <a:p>
            <a:pPr>
              <a:buNone/>
            </a:pPr>
            <a:r>
              <a:rPr lang="pt-BR" sz="3600" b="1" dirty="0" smtClean="0"/>
              <a:t>Como </a:t>
            </a:r>
            <a:r>
              <a:rPr lang="pt-BR" sz="3600" b="1" dirty="0" smtClean="0"/>
              <a:t>elaborar um </a:t>
            </a:r>
            <a:r>
              <a:rPr lang="pt-BR" sz="3600" b="1" dirty="0" smtClean="0"/>
              <a:t>projeto</a:t>
            </a:r>
          </a:p>
          <a:p>
            <a:pPr>
              <a:buNone/>
            </a:pPr>
            <a:endParaRPr lang="pt-BR" sz="3600" b="1" dirty="0" smtClean="0"/>
          </a:p>
          <a:p>
            <a:pPr>
              <a:buNone/>
            </a:pPr>
            <a:r>
              <a:rPr lang="pt-BR" sz="2400" dirty="0" smtClean="0"/>
              <a:t>. </a:t>
            </a:r>
            <a:r>
              <a:rPr lang="pt-BR" b="1" dirty="0" smtClean="0"/>
              <a:t>Projeto matriz (“mãe</a:t>
            </a:r>
            <a:r>
              <a:rPr lang="pt-BR" b="1" dirty="0" smtClean="0"/>
              <a:t>”)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. Editais e suas </a:t>
            </a:r>
            <a:r>
              <a:rPr lang="pt-BR" b="1" dirty="0" smtClean="0"/>
              <a:t>especificidades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. Estrutura do </a:t>
            </a:r>
            <a:r>
              <a:rPr lang="pt-BR" b="1" dirty="0" smtClean="0"/>
              <a:t>projeto</a:t>
            </a:r>
          </a:p>
          <a:p>
            <a:pPr>
              <a:buNone/>
            </a:pP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pPr>
              <a:buAutoNum type="arabicPeriod"/>
            </a:pPr>
            <a:r>
              <a:rPr lang="pt-BR" sz="3900" b="1" dirty="0" smtClean="0"/>
              <a:t>Missão </a:t>
            </a:r>
            <a:endParaRPr lang="pt-BR" sz="3900" b="1" dirty="0" smtClean="0"/>
          </a:p>
          <a:p>
            <a:pPr>
              <a:buNone/>
            </a:pPr>
            <a:endParaRPr lang="pt-BR" sz="3900" b="1" dirty="0" smtClean="0"/>
          </a:p>
          <a:p>
            <a:pPr>
              <a:buNone/>
            </a:pPr>
            <a:r>
              <a:rPr lang="pt-BR" b="1" dirty="0" smtClean="0"/>
              <a:t>A missão tem a ver com as motivações iniciais, o contexto</a:t>
            </a:r>
            <a:br>
              <a:rPr lang="pt-BR" b="1" dirty="0" smtClean="0"/>
            </a:br>
            <a:r>
              <a:rPr lang="pt-BR" b="1" dirty="0" smtClean="0"/>
              <a:t>“A missão abre o ponto estratégico de entrada no problema. Uma declaração de missão bem-feita ajuda muito na definição do projeto inteiro. É nela que se elege o foco das necessidades a serem atendidas, a abrangência geográfica e populacional. Saber qual é a missão do projeto ajuda a fazer escolhas futuras</a:t>
            </a:r>
            <a:r>
              <a:rPr lang="pt-BR" b="1" dirty="0" smtClean="0"/>
              <a:t>.”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Exercício proposto pela Eliana  na </a:t>
            </a:r>
            <a:r>
              <a:rPr lang="pt-BR" b="1" dirty="0" smtClean="0"/>
              <a:t>oficina II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pt-BR" sz="3600" b="1" dirty="0" smtClean="0"/>
              <a:t>2. Objetivos Gerais e Objetivos Específicos</a:t>
            </a:r>
          </a:p>
          <a:p>
            <a:pPr>
              <a:buNone/>
            </a:pPr>
            <a:r>
              <a:rPr lang="pt-BR" sz="2400" b="1" dirty="0" smtClean="0"/>
              <a:t>Um objetivo pode ser definido como um propósito ou alvo que se pretende atingir. Tudo aquilo que se deseja alcançar através de uma ação clara e explícita, pode ser chamado de objetivo.  </a:t>
            </a:r>
          </a:p>
          <a:p>
            <a:pPr lvl="0">
              <a:buNone/>
            </a:pPr>
            <a:r>
              <a:rPr lang="pt-BR" sz="2400" b="1" dirty="0" smtClean="0"/>
              <a:t>Objetivos descrevem resultados concretos, mensuráveis:</a:t>
            </a:r>
          </a:p>
          <a:p>
            <a:pPr>
              <a:buNone/>
            </a:pPr>
            <a:r>
              <a:rPr lang="pt-BR" sz="2400" b="1" dirty="0" smtClean="0"/>
              <a:t>“Quando se pensa em resultados concretos é necessário enxergar adiante, pensar no público atingido e nos outros envolvidos no contexto, ou seja, prever com alguma segurança aonde se quer chegar. É o </a:t>
            </a:r>
            <a:r>
              <a:rPr lang="pt-BR" sz="2400" b="1" i="1" dirty="0" smtClean="0"/>
              <a:t>fim, </a:t>
            </a:r>
            <a:r>
              <a:rPr lang="pt-BR" sz="2400" b="1" dirty="0" smtClean="0"/>
              <a:t>não o </a:t>
            </a:r>
            <a:r>
              <a:rPr lang="pt-BR" sz="2400" b="1" i="1" dirty="0" smtClean="0"/>
              <a:t>meio. </a:t>
            </a:r>
            <a:r>
              <a:rPr lang="pt-BR" sz="2400" b="1" dirty="0" smtClean="0"/>
              <a:t>Como chegar lá, é outra história. Primeiro é preciso saber aonde se quer chegar.” </a:t>
            </a:r>
          </a:p>
          <a:p>
            <a:endParaRPr lang="pt-BR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0">
              <a:buNone/>
            </a:pPr>
            <a:endParaRPr lang="pt-BR" dirty="0" smtClean="0"/>
          </a:p>
          <a:p>
            <a:pPr lvl="0">
              <a:buNone/>
            </a:pPr>
            <a:r>
              <a:rPr lang="pt-BR" b="1" dirty="0" smtClean="0"/>
              <a:t>Os objetivos gerais são aqueles mais amplos. São as metas de longo alcance. </a:t>
            </a:r>
          </a:p>
          <a:p>
            <a:pPr lvl="0">
              <a:buNone/>
            </a:pPr>
            <a:endParaRPr lang="pt-BR" b="1" dirty="0" smtClean="0"/>
          </a:p>
          <a:p>
            <a:pPr lvl="0">
              <a:buNone/>
            </a:pPr>
            <a:r>
              <a:rPr lang="pt-BR" b="1" dirty="0" smtClean="0"/>
              <a:t>Os objetivos específicos caracterizam etapas ou fases de um projeto. Isto é, são um detalhamento do objetivo geral.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endParaRPr lang="pt-BR" b="1" dirty="0" smtClean="0"/>
          </a:p>
          <a:p>
            <a:pPr>
              <a:buNone/>
            </a:pPr>
            <a:r>
              <a:rPr lang="pt-BR" sz="4000" b="1" dirty="0" smtClean="0"/>
              <a:t>Um objetivo deve </a:t>
            </a:r>
            <a:r>
              <a:rPr lang="pt-BR" sz="4000" b="1" dirty="0" smtClean="0"/>
              <a:t>ser</a:t>
            </a:r>
            <a:endParaRPr lang="pt-BR" sz="4000" b="1" dirty="0" smtClean="0"/>
          </a:p>
          <a:p>
            <a:pPr lvl="0">
              <a:buNone/>
            </a:pPr>
            <a:r>
              <a:rPr lang="pt-BR" b="1" dirty="0" smtClean="0"/>
              <a:t>- mensurável</a:t>
            </a:r>
          </a:p>
          <a:p>
            <a:pPr lvl="0">
              <a:buNone/>
            </a:pPr>
            <a:r>
              <a:rPr lang="pt-BR" b="1" dirty="0" smtClean="0"/>
              <a:t>- atingível num tempo limitado</a:t>
            </a:r>
          </a:p>
          <a:p>
            <a:pPr lvl="0">
              <a:buNone/>
            </a:pPr>
            <a:r>
              <a:rPr lang="pt-BR" b="1" dirty="0" smtClean="0"/>
              <a:t>- relacionado às necessidades do público a ser atingido pelo projeto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sz="3600" b="1" dirty="0" smtClean="0"/>
              <a:t>Perguntas “chaves” para </a:t>
            </a:r>
            <a:r>
              <a:rPr lang="pt-BR" sz="3600" b="1" dirty="0" smtClean="0"/>
              <a:t>formulação </a:t>
            </a:r>
            <a:r>
              <a:rPr lang="pt-BR" sz="3600" b="1" dirty="0" smtClean="0"/>
              <a:t>de objetivos</a:t>
            </a:r>
          </a:p>
          <a:p>
            <a:r>
              <a:rPr lang="pt-BR" b="1" dirty="0" smtClean="0"/>
              <a:t>Quais  mudanças  se pretende nas pessoas envolvidas no projeto? Ou no cenário cultural e artístico?</a:t>
            </a:r>
            <a:endParaRPr lang="pt-BR" dirty="0" smtClean="0"/>
          </a:p>
          <a:p>
            <a:r>
              <a:rPr lang="pt-BR" b="1" dirty="0" smtClean="0"/>
              <a:t>De quanto será esta mudança?</a:t>
            </a:r>
            <a:endParaRPr lang="pt-BR" dirty="0" smtClean="0"/>
          </a:p>
          <a:p>
            <a:r>
              <a:rPr lang="pt-BR" b="1" dirty="0" smtClean="0"/>
              <a:t> Quando posso esperar que ocorram? 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lvl="0">
              <a:buNone/>
            </a:pPr>
            <a:r>
              <a:rPr lang="pt-BR" sz="3600" b="1" dirty="0" smtClean="0"/>
              <a:t>O que </a:t>
            </a:r>
            <a:r>
              <a:rPr lang="pt-BR" sz="3600" b="1" dirty="0" smtClean="0"/>
              <a:t>é importante na redação dos </a:t>
            </a:r>
            <a:r>
              <a:rPr lang="pt-BR" sz="3600" b="1" dirty="0" smtClean="0"/>
              <a:t>objetivos</a:t>
            </a:r>
          </a:p>
          <a:p>
            <a:pPr lvl="0">
              <a:buNone/>
            </a:pPr>
            <a:r>
              <a:rPr lang="pt-BR" b="1" dirty="0" smtClean="0"/>
              <a:t>. clareza e simplicidade na escrita</a:t>
            </a:r>
          </a:p>
          <a:p>
            <a:pPr lvl="0">
              <a:buNone/>
            </a:pPr>
            <a:r>
              <a:rPr lang="pt-BR" b="1" dirty="0" smtClean="0"/>
              <a:t>. verbos no infinitivo: </a:t>
            </a:r>
            <a:r>
              <a:rPr lang="pt-BR" b="1" dirty="0" smtClean="0"/>
              <a:t>produzir</a:t>
            </a:r>
            <a:r>
              <a:rPr lang="pt-BR" b="1" dirty="0" smtClean="0"/>
              <a:t>, investigar, organizar</a:t>
            </a:r>
          </a:p>
          <a:p>
            <a:pPr lvl="0">
              <a:buNone/>
            </a:pPr>
            <a:r>
              <a:rPr lang="pt-BR" b="1" dirty="0" smtClean="0"/>
              <a:t>É importante estabelecer:</a:t>
            </a:r>
          </a:p>
          <a:p>
            <a:pPr lvl="0">
              <a:buNone/>
            </a:pPr>
            <a:r>
              <a:rPr lang="pt-BR" dirty="0" smtClean="0"/>
              <a:t>O que se quer alcançar?</a:t>
            </a:r>
          </a:p>
          <a:p>
            <a:pPr lvl="0">
              <a:buNone/>
            </a:pPr>
            <a:r>
              <a:rPr lang="pt-BR" dirty="0" smtClean="0"/>
              <a:t>Onde se quer chegar?</a:t>
            </a:r>
          </a:p>
          <a:p>
            <a:pPr>
              <a:buNone/>
            </a:pPr>
            <a:r>
              <a:rPr lang="pt-BR" dirty="0" smtClean="0"/>
              <a:t> 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474</Words>
  <Application>Microsoft Office PowerPoint</Application>
  <PresentationFormat>Apresentação na tela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Oficina de Projeto III Amara Rocha junho/2011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da oficina</dc:title>
  <dc:creator>Amara</dc:creator>
  <cp:lastModifiedBy>Amara</cp:lastModifiedBy>
  <cp:revision>35</cp:revision>
  <dcterms:created xsi:type="dcterms:W3CDTF">2011-06-24T19:26:48Z</dcterms:created>
  <dcterms:modified xsi:type="dcterms:W3CDTF">2011-06-27T21:13:11Z</dcterms:modified>
</cp:coreProperties>
</file>